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6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19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32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81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3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07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3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5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8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2B78A-2354-4C95-B543-25F049C6C29C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71365-CFA1-44CB-A815-099288EEF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8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13" y="1598613"/>
            <a:ext cx="2414587" cy="36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251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899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4536"/>
            <a:ext cx="4369944" cy="655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8" y="249237"/>
            <a:ext cx="2798763" cy="279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124200"/>
            <a:ext cx="2793181" cy="345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775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student</dc:creator>
  <cp:lastModifiedBy>student</cp:lastModifiedBy>
  <cp:revision>2</cp:revision>
  <dcterms:created xsi:type="dcterms:W3CDTF">2018-01-23T00:11:53Z</dcterms:created>
  <dcterms:modified xsi:type="dcterms:W3CDTF">2018-01-23T00:30:48Z</dcterms:modified>
</cp:coreProperties>
</file>